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24688800" cy="32918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32787"/>
    <p:restoredTop sz="90929"/>
  </p:normalViewPr>
  <p:slideViewPr>
    <p:cSldViewPr showGuides="1">
      <p:cViewPr varScale="1">
        <p:scale>
          <a:sx n="30" d="100"/>
          <a:sy n="30" d="100"/>
        </p:scale>
        <p:origin x="-4216" y="-176"/>
      </p:cViewPr>
      <p:guideLst>
        <p:guide orient="horz" pos="10368"/>
        <p:guide pos="7776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51025" y="10226675"/>
            <a:ext cx="20986750" cy="70548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703638" y="18653125"/>
            <a:ext cx="17281525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F02FD-7677-0A49-AA63-57F54D8E875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3943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FE7FE-4E95-F64D-96D0-E3AD6227433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131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7591088" y="2925763"/>
            <a:ext cx="5246687" cy="263350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851025" y="2925763"/>
            <a:ext cx="15587663" cy="263350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237D6-A152-AB42-8ECD-60882F215D5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413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D0582-484C-B944-B500-8952D3CC93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037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51038" y="21153438"/>
            <a:ext cx="20985162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51038" y="13952538"/>
            <a:ext cx="20985162" cy="7200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606B7-F120-E946-BD7B-17E0C7346F4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589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851025" y="9509125"/>
            <a:ext cx="10417175" cy="1975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420600" y="9509125"/>
            <a:ext cx="10417175" cy="1975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BAFE9-2E07-954F-829C-28D2247FE18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790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35075" y="1317625"/>
            <a:ext cx="222186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35075" y="7369175"/>
            <a:ext cx="10907713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35075" y="10439400"/>
            <a:ext cx="10907713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541250" y="7369175"/>
            <a:ext cx="10912475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541250" y="10439400"/>
            <a:ext cx="10912475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5DCEC-B29E-A542-A336-5BFB23F0B05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046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EB45F-6E8B-2F40-90B8-706D6A30AD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9367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DA9E7-9B10-4745-801E-6645378544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4275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35075" y="1311275"/>
            <a:ext cx="8121650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652000" y="1311275"/>
            <a:ext cx="13801725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35075" y="6888163"/>
            <a:ext cx="8121650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C1C2C-F292-4848-8495-F0E205A705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0824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38700" y="23042563"/>
            <a:ext cx="14814550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838700" y="2941638"/>
            <a:ext cx="14814550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838700" y="25763538"/>
            <a:ext cx="14814550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4DFA5-86E5-DF4D-A4D7-F272EE20D4E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1420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51025" y="2925763"/>
            <a:ext cx="209867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29184" tIns="164592" rIns="329184" bIns="1645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1025" y="9509125"/>
            <a:ext cx="20986750" cy="1975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29184" tIns="164592" rIns="329184" bIns="1645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51025" y="29992638"/>
            <a:ext cx="514350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29184" tIns="164592" rIns="329184" bIns="164592" numCol="1" anchor="t" anchorCtr="0" compatLnSpc="1">
            <a:prstTxWarp prst="textNoShape">
              <a:avLst/>
            </a:prstTxWarp>
          </a:bodyPr>
          <a:lstStyle>
            <a:lvl1pPr defTabSz="3292475">
              <a:defRPr sz="50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435975" y="29992638"/>
            <a:ext cx="781685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29184" tIns="164592" rIns="329184" bIns="164592" numCol="1" anchor="t" anchorCtr="0" compatLnSpc="1">
            <a:prstTxWarp prst="textNoShape">
              <a:avLst/>
            </a:prstTxWarp>
          </a:bodyPr>
          <a:lstStyle>
            <a:lvl1pPr algn="ctr" defTabSz="3292475">
              <a:defRPr sz="50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7694275" y="29992638"/>
            <a:ext cx="514350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29184" tIns="164592" rIns="329184" bIns="164592" numCol="1" anchor="t" anchorCtr="0" compatLnSpc="1">
            <a:prstTxWarp prst="textNoShape">
              <a:avLst/>
            </a:prstTxWarp>
          </a:bodyPr>
          <a:lstStyle>
            <a:lvl1pPr algn="r" defTabSz="3292475">
              <a:defRPr sz="5000"/>
            </a:lvl1pPr>
          </a:lstStyle>
          <a:p>
            <a:fld id="{314676D3-18BF-2F48-96F2-AACDFBA58A6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92475" rtl="0" fontAlgn="base">
        <a:spcBef>
          <a:spcPct val="0"/>
        </a:spcBef>
        <a:spcAft>
          <a:spcPct val="0"/>
        </a:spcAft>
        <a:defRPr kumimoji="1" sz="15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292475" rtl="0" fontAlgn="base">
        <a:spcBef>
          <a:spcPct val="0"/>
        </a:spcBef>
        <a:spcAft>
          <a:spcPct val="0"/>
        </a:spcAft>
        <a:defRPr kumimoji="1" sz="158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defTabSz="3292475" rtl="0" fontAlgn="base">
        <a:spcBef>
          <a:spcPct val="0"/>
        </a:spcBef>
        <a:spcAft>
          <a:spcPct val="0"/>
        </a:spcAft>
        <a:defRPr kumimoji="1" sz="158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defTabSz="3292475" rtl="0" fontAlgn="base">
        <a:spcBef>
          <a:spcPct val="0"/>
        </a:spcBef>
        <a:spcAft>
          <a:spcPct val="0"/>
        </a:spcAft>
        <a:defRPr kumimoji="1" sz="158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defTabSz="3292475" rtl="0" fontAlgn="base">
        <a:spcBef>
          <a:spcPct val="0"/>
        </a:spcBef>
        <a:spcAft>
          <a:spcPct val="0"/>
        </a:spcAft>
        <a:defRPr kumimoji="1" sz="158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ctr" defTabSz="3292475" rtl="0" fontAlgn="base">
        <a:spcBef>
          <a:spcPct val="0"/>
        </a:spcBef>
        <a:spcAft>
          <a:spcPct val="0"/>
        </a:spcAft>
        <a:defRPr kumimoji="1" sz="158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ctr" defTabSz="3292475" rtl="0" fontAlgn="base">
        <a:spcBef>
          <a:spcPct val="0"/>
        </a:spcBef>
        <a:spcAft>
          <a:spcPct val="0"/>
        </a:spcAft>
        <a:defRPr kumimoji="1" sz="158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ctr" defTabSz="3292475" rtl="0" fontAlgn="base">
        <a:spcBef>
          <a:spcPct val="0"/>
        </a:spcBef>
        <a:spcAft>
          <a:spcPct val="0"/>
        </a:spcAft>
        <a:defRPr kumimoji="1" sz="158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ctr" defTabSz="3292475" rtl="0" fontAlgn="base">
        <a:spcBef>
          <a:spcPct val="0"/>
        </a:spcBef>
        <a:spcAft>
          <a:spcPct val="0"/>
        </a:spcAft>
        <a:defRPr kumimoji="1" sz="158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1235075" indent="-1235075" algn="l" defTabSz="3292475" rtl="0" fontAlgn="base">
        <a:spcBef>
          <a:spcPct val="20000"/>
        </a:spcBef>
        <a:spcAft>
          <a:spcPct val="0"/>
        </a:spcAft>
        <a:buChar char="•"/>
        <a:defRPr kumimoji="1" sz="11500">
          <a:solidFill>
            <a:schemeClr val="tx1"/>
          </a:solidFill>
          <a:latin typeface="+mn-lt"/>
          <a:ea typeface="+mn-ea"/>
          <a:cs typeface="+mn-cs"/>
        </a:defRPr>
      </a:lvl1pPr>
      <a:lvl2pPr marL="2674938" indent="-1028700" algn="l" defTabSz="3292475" rtl="0" fontAlgn="base">
        <a:spcBef>
          <a:spcPct val="20000"/>
        </a:spcBef>
        <a:spcAft>
          <a:spcPct val="0"/>
        </a:spcAft>
        <a:buChar char="–"/>
        <a:defRPr kumimoji="1" sz="101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325" algn="l" defTabSz="3292475" rtl="0" fontAlgn="base">
        <a:spcBef>
          <a:spcPct val="20000"/>
        </a:spcBef>
        <a:spcAft>
          <a:spcPct val="0"/>
        </a:spcAft>
        <a:buChar char="•"/>
        <a:defRPr kumimoji="1" sz="8600">
          <a:solidFill>
            <a:schemeClr val="tx1"/>
          </a:solidFill>
          <a:latin typeface="+mn-lt"/>
          <a:ea typeface="+mn-ea"/>
          <a:cs typeface="+mn-cs"/>
        </a:defRPr>
      </a:lvl3pPr>
      <a:lvl4pPr marL="5761038" indent="-823913" algn="l" defTabSz="3292475" rtl="0" fontAlgn="base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  <a:cs typeface="+mn-cs"/>
        </a:defRPr>
      </a:lvl4pPr>
      <a:lvl5pPr marL="7407275" indent="-823913" algn="l" defTabSz="3292475" rtl="0" fontAlgn="base">
        <a:spcBef>
          <a:spcPct val="20000"/>
        </a:spcBef>
        <a:spcAft>
          <a:spcPct val="0"/>
        </a:spcAft>
        <a:buChar char="»"/>
        <a:defRPr kumimoji="1" sz="7200">
          <a:solidFill>
            <a:schemeClr val="tx1"/>
          </a:solidFill>
          <a:latin typeface="+mn-lt"/>
          <a:ea typeface="+mn-ea"/>
          <a:cs typeface="+mn-cs"/>
        </a:defRPr>
      </a:lvl5pPr>
      <a:lvl6pPr marL="7864475" indent="-823913" algn="l" defTabSz="3292475" rtl="0" fontAlgn="base">
        <a:spcBef>
          <a:spcPct val="20000"/>
        </a:spcBef>
        <a:spcAft>
          <a:spcPct val="0"/>
        </a:spcAft>
        <a:buChar char="»"/>
        <a:defRPr kumimoji="1" sz="7200">
          <a:solidFill>
            <a:schemeClr val="tx1"/>
          </a:solidFill>
          <a:latin typeface="+mn-lt"/>
          <a:ea typeface="+mn-ea"/>
          <a:cs typeface="+mn-cs"/>
        </a:defRPr>
      </a:lvl6pPr>
      <a:lvl7pPr marL="8321675" indent="-823913" algn="l" defTabSz="3292475" rtl="0" fontAlgn="base">
        <a:spcBef>
          <a:spcPct val="20000"/>
        </a:spcBef>
        <a:spcAft>
          <a:spcPct val="0"/>
        </a:spcAft>
        <a:buChar char="»"/>
        <a:defRPr kumimoji="1" sz="7200">
          <a:solidFill>
            <a:schemeClr val="tx1"/>
          </a:solidFill>
          <a:latin typeface="+mn-lt"/>
          <a:ea typeface="+mn-ea"/>
          <a:cs typeface="+mn-cs"/>
        </a:defRPr>
      </a:lvl7pPr>
      <a:lvl8pPr marL="8778875" indent="-823913" algn="l" defTabSz="3292475" rtl="0" fontAlgn="base">
        <a:spcBef>
          <a:spcPct val="20000"/>
        </a:spcBef>
        <a:spcAft>
          <a:spcPct val="0"/>
        </a:spcAft>
        <a:buChar char="»"/>
        <a:defRPr kumimoji="1" sz="7200">
          <a:solidFill>
            <a:schemeClr val="tx1"/>
          </a:solidFill>
          <a:latin typeface="+mn-lt"/>
          <a:ea typeface="+mn-ea"/>
          <a:cs typeface="+mn-cs"/>
        </a:defRPr>
      </a:lvl8pPr>
      <a:lvl9pPr marL="9236075" indent="-823913" algn="l" defTabSz="3292475" rtl="0" fontAlgn="base">
        <a:spcBef>
          <a:spcPct val="20000"/>
        </a:spcBef>
        <a:spcAft>
          <a:spcPct val="0"/>
        </a:spcAft>
        <a:buChar char="»"/>
        <a:defRPr kumimoji="1" sz="7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大学ブランドマーク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104" y="2590800"/>
            <a:ext cx="3669792" cy="306628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8382000"/>
            <a:ext cx="3657600" cy="4191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15392400"/>
            <a:ext cx="7315200" cy="20701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8800" y="18973800"/>
            <a:ext cx="3657600" cy="47117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0" y="24765000"/>
            <a:ext cx="12242800" cy="18288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621000" y="3124200"/>
            <a:ext cx="5041900" cy="32004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925800" y="9144000"/>
            <a:ext cx="48006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新しいプレゼンテーション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新しいプレゼンテーション</vt:lpstr>
      <vt:lpstr>PowerPoint プレゼンテーション</vt:lpstr>
    </vt:vector>
  </TitlesOfParts>
  <Company>山梨大学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/>
  <cp:revision>6</cp:revision>
  <dcterms:created xsi:type="dcterms:W3CDTF">2009-06-09T01:25:29Z</dcterms:created>
  <dcterms:modified xsi:type="dcterms:W3CDTF">2020-02-19T04:46:01Z</dcterms:modified>
</cp:coreProperties>
</file>